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98" r:id="rId5"/>
    <p:sldId id="261" r:id="rId6"/>
    <p:sldId id="262" r:id="rId7"/>
    <p:sldId id="282" r:id="rId8"/>
    <p:sldId id="285" r:id="rId9"/>
    <p:sldId id="284" r:id="rId10"/>
    <p:sldId id="286" r:id="rId11"/>
    <p:sldId id="287" r:id="rId12"/>
    <p:sldId id="288" r:id="rId13"/>
    <p:sldId id="289" r:id="rId14"/>
    <p:sldId id="280" r:id="rId15"/>
    <p:sldId id="290" r:id="rId16"/>
    <p:sldId id="275" r:id="rId17"/>
    <p:sldId id="276" r:id="rId18"/>
    <p:sldId id="271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1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72819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палочек Кюизенера  в работе с детьми»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780928"/>
            <a:ext cx="86868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3"/>
            <a:ext cx="5849135" cy="49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530120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Подготовила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воспитатель первой квалификационной категории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Бурцева Елена Викторовна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989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"Построим забор". </a:t>
            </a:r>
            <a:endParaRPr lang="ru-RU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закрепление умения выделять цвета и сравнивать по длине.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Спрячем собачку за забором. Палочки в заборе должны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одного цвета и одинаковой высоты. (Двух цветов , разной длины)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700808"/>
            <a:ext cx="504056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504056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700808"/>
            <a:ext cx="504056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700808"/>
            <a:ext cx="504056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700808"/>
            <a:ext cx="504056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700808"/>
            <a:ext cx="504056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700808"/>
            <a:ext cx="504056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4149080"/>
            <a:ext cx="698477" cy="2468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924944"/>
            <a:ext cx="626469" cy="37034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4149080"/>
            <a:ext cx="698477" cy="2468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0392" y="2924944"/>
            <a:ext cx="626469" cy="37034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924944"/>
            <a:ext cx="626469" cy="37034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"Построение лестниц".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строят лестницы разной высоты ,что сопровождается анализом комплекта, изучением особенностей палочек. Так дети узнают, что палочки одного цвета имеют одинаковую длину, и наоборот. Строя лестницу, осваивают последовательную зависимость палочек по длине.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204864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28800"/>
            <a:ext cx="576064" cy="115212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052736"/>
            <a:ext cx="576064" cy="17281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476672"/>
            <a:ext cx="576064" cy="2304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2204864"/>
            <a:ext cx="231264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1628800"/>
            <a:ext cx="1736576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96336" y="1052736"/>
            <a:ext cx="1160512" cy="57606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72400" y="476672"/>
            <a:ext cx="58444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55776" y="6093296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6093296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5517232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6093296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5517232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494116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3968" y="6093296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3968" y="5517232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3968" y="494116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3968" y="4365104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68144" y="602128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4208" y="602128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44208" y="5445224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0272" y="602128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20272" y="4869160"/>
            <a:ext cx="576064" cy="115212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96336" y="602128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96336" y="4365104"/>
            <a:ext cx="576064" cy="1656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72400" y="602128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172400" y="3717032"/>
            <a:ext cx="576064" cy="2304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60032" y="6093296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60032" y="5517232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60032" y="4941168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60032" y="4365104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60032" y="3789040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с понятием  справа – слева, верх -низ»</a:t>
            </a:r>
            <a:endParaRPr lang="ru-RU" sz="28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356992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7" y="1340768"/>
            <a:ext cx="720080" cy="123449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7" y="4941168"/>
            <a:ext cx="792088" cy="123449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7" y="2348880"/>
            <a:ext cx="720080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348880"/>
            <a:ext cx="720080" cy="3086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1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634" y="12937"/>
            <a:ext cx="6683765" cy="12808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обеспечение: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9292"/>
            <a:ext cx="1800200" cy="2717858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3" y="4149080"/>
            <a:ext cx="2532459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861853"/>
            <a:ext cx="2615411" cy="2566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988736"/>
            <a:ext cx="2006466" cy="2648414"/>
          </a:xfrm>
          <a:prstGeom prst="rect">
            <a:avLst/>
          </a:prstGeom>
        </p:spPr>
      </p:pic>
      <p:pic>
        <p:nvPicPr>
          <p:cNvPr id="13" name="Picture 9" descr="C:\Documents and Settings\Татьяна\Рабочий стол\Рисунок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8113"/>
            <a:ext cx="226529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56792"/>
          </a:xfrm>
        </p:spPr>
        <p:txBody>
          <a:bodyPr>
            <a:normAutofit/>
          </a:bodyPr>
          <a:lstStyle/>
          <a:p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528392" cy="264629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5482">
            <a:off x="550049" y="663101"/>
            <a:ext cx="3618344" cy="27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79618">
            <a:off x="4781833" y="455954"/>
            <a:ext cx="3841156" cy="28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821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4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палочками на </a:t>
            </a:r>
            <a:r>
              <a:rPr lang="ru-RU" sz="4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втором этапе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этапе дети учатся устанавливать соответствие между цветом, длиной и числом.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процессе игр и упражнений с цветными палочками дети легко познают отношения «больше-меньше», «столько же», «больше (меньше) на 1, 2, 3… », деление целого на части, измерение условными мерками, состав чисел из единиц и двух меньших чисел. Начинают практически выполнять действия сложения и вычитания, умножения и деления.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Осваивают пространственные отношения («слева направо» «слева», «справа», «выше, чем… » «между», «перед», «после» и др.)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Кюизенера и обучение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грамоте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464496"/>
          </a:xfrm>
        </p:spPr>
        <p:txBody>
          <a:bodyPr>
            <a:normAutofit/>
          </a:bodyPr>
          <a:lstStyle/>
          <a:p>
            <a:pPr fontAlgn="base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в изучении языка также очень велика.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выделять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ударные и безударные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слоги, подчеркивать ритмы. 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 показываем ударение и соответственно разделяем слоги — очень популярная методика для обучения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чтению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://www.deti-club.ru/wp-content/uploads/2011/10/sx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69126"/>
            <a:ext cx="3777606" cy="15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Кюизенера служат понятной иллюстрацией для сравнительных прилагательных.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40080" cy="394726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www.deti-club.ru/wp-content/uploads/2011/10/sxe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6247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3164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всех возрастных групп можно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использовать конструирование из палочек по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образцу и представлению.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Существуют определенные схемы, по которым можно составить целый сюжетный рисунок.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2798" y="113184"/>
            <a:ext cx="2584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1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www.deti-club.ru/wp-content/uploads/2011/10/kui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98" y="3645024"/>
            <a:ext cx="4176463" cy="2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палочек Кюизенера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профилактики плоскостопия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9357">
            <a:off x="-177677" y="1932240"/>
            <a:ext cx="3391149" cy="2543362"/>
          </a:xfrm>
        </p:spPr>
      </p:pic>
      <p:pic>
        <p:nvPicPr>
          <p:cNvPr id="1026" name="Picture 2" descr="C:\Users\Елена Примудрая\Desktop\мрпмророии\DSC06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2509" y="3672329"/>
            <a:ext cx="3354649" cy="25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 Примудрая\Desktop\мрпмророии\DSC06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4542">
            <a:off x="5728371" y="2035986"/>
            <a:ext cx="3330659" cy="24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47809"/>
            <a:ext cx="8884096" cy="5328592"/>
          </a:xfrm>
        </p:spPr>
        <p:txBody>
          <a:bodyPr>
            <a:normAutofit fontScale="47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Бельгийский учитель начальной школы </a:t>
            </a:r>
            <a:endParaRPr lang="ru-RU" sz="5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51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 </a:t>
            </a:r>
            <a:endParaRPr lang="ru-RU" sz="5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Кюизенера – это счетные палочки, которые еще называют «числа в цвете», цветными палочками, цветными числами, цветными линеечками.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Палочки Кюизенера представляют собой разноцветные пластмассовые брусочки (призмы) разной длины. В наборе содержится </a:t>
            </a:r>
            <a:r>
              <a:rPr lang="ru-RU" sz="5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116 палочек, </a:t>
            </a:r>
            <a: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различных цветов и длин от 1 до 10 см. Каждая палочка – это число, выраженное цветом и величиной, т. е. длиной в см. </a:t>
            </a:r>
          </a:p>
          <a:p>
            <a:pPr marL="0" indent="0" algn="ctr">
              <a:buNone/>
            </a:pPr>
            <a:endParaRPr lang="ru-RU" sz="72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 и палочки Кюизенера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886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Кюизенера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универсальна, она не вступает в противоречие ни с одной из существующих методик, а наоборот, удачно их дополняет и является системой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 математической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подготовки детей к школе.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Палочки Кюизенера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просты и понятны детям: они привыкают к ним еще в совсем раннем возрасте и уже воспринимают в качестве игрового материала, а не видят в них скучное заучивание чисел.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Помимо явной эффективности обучения методики,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палочки Кюизенера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развивают мелкую моторику, зрительное и пространственное восприятие, стимулируют воображение, приучают к порядку </a:t>
            </a: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399601"/>
            <a:ext cx="4710422" cy="31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686800" cy="36004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  <a:latin typeface="Tahoma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Близкие по цвету палочки  объединяются в одно семейство. Подбор палочек в одно семейство не случаен, а связан с величиной.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“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семейство красных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входят числа, кратные двум;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семейство синих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– числа, кратные трём;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семейство жёлтых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– числа, кратные пяти;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 белого цвета – семейство белых (единица);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палочка чёрного цвета – семейство чёрных (семь).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математической точки зрения палочки Кюизенера это множество, на котором легко обнаруживаются отношения и порядка.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 и величина ,моделируя число, подводят детей к пониманию различных абстрактных понятий.</a:t>
            </a:r>
          </a:p>
          <a:p>
            <a:pPr marL="0" indent="0" algn="just" fontAlgn="base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667" y="3717032"/>
            <a:ext cx="5112568" cy="279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задачи палочек Кюизенера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понятием – цвет (различать цвет, классифицировать по цвету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понятием – величина (упражнять в сравнении предметов по высоте, длине, ширине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последовательностью чисел натурального ряда;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прямого и обратного счёта;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составом числа (из единиц и двух меньших чисел);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 овладении арифметическими действиями сложения и вычитания;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делить целое на части и измерять объекты;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пространственные представления(слева, справа, выше, ниже и т.д.);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фантазию, способности к моделированию и конструированию;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мышление, внимание</a:t>
            </a: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память;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инициативу, настойчивость в достижении цели.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11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24136"/>
          </a:xfr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палочками Кюизенера подразумевает 2 этапа: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этап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Палочки используют как игровой материал.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 играют с ними, как с обычными кубиками,                палочками, 	конструктором и по ходу знакомятся с цветами,  размерами и формами.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этап    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Палочки выступают как пособие для юных математиков.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учатся постигать законы загадочного мира чисел и других математических 	понятий.</a:t>
            </a:r>
          </a:p>
          <a:p>
            <a:pPr marL="0" indent="0">
              <a:buNone/>
            </a:pP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45" y="4068313"/>
            <a:ext cx="3312368" cy="24842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палочками на первом этапе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Средний возраст</a:t>
            </a: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52283">
            <a:off x="65294" y="1719527"/>
            <a:ext cx="2953061" cy="22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383">
            <a:off x="6242873" y="1756673"/>
            <a:ext cx="2919301" cy="21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1412776"/>
            <a:ext cx="4425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"Найди такую же". </a:t>
            </a:r>
            <a:endParaRPr lang="ru-RU" sz="28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84984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520" y="2086690"/>
            <a:ext cx="91972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и закрепление знаний о цвете и длине.</a:t>
            </a:r>
            <a:endParaRPr lang="ru-RU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покажите палочку такого же цвета как у меня.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Покажите палочку красного цвета, синего цвета и попросите найти такую же.</a:t>
            </a:r>
            <a:endParaRPr lang="ru-RU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21088"/>
            <a:ext cx="2766248" cy="732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73216"/>
            <a:ext cx="6224058" cy="732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4"/>
            <a:ext cx="8820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с цветом и длиной»</a:t>
            </a:r>
            <a:endParaRPr lang="ru-RU" sz="32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1" y="442409"/>
            <a:ext cx="83529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"Коврик для кошечки". </a:t>
            </a:r>
            <a:endParaRPr lang="ru-RU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о цвете и длине.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Найдите палочки красного цвета, положите их рядом, одну под другую. У нас получился маленький коврик для кошечки.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20888"/>
            <a:ext cx="244827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4"/>
            <a:ext cx="244827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429000"/>
            <a:ext cx="244827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276872"/>
            <a:ext cx="626469" cy="1851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276872"/>
            <a:ext cx="648071" cy="1851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2276872"/>
            <a:ext cx="626469" cy="1851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2276872"/>
            <a:ext cx="648071" cy="1851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5661248"/>
            <a:ext cx="6984776" cy="76470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941168"/>
            <a:ext cx="6984776" cy="76470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0096" y="260648"/>
            <a:ext cx="808522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"Строим дорожки". </a:t>
            </a:r>
            <a:endParaRPr lang="ru-RU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группировать предметы по цвету и длине.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постройте дорожку из палочек желтого цвета...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Постройте дорожку из палочек фиолетового цвета.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дорожка длиннее? Какая короче? Постройте дорожку самостоятельно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любого цвета.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204864"/>
            <a:ext cx="345781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04864"/>
            <a:ext cx="345781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501008"/>
            <a:ext cx="4149372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3501008"/>
            <a:ext cx="4149372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869160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4869160"/>
            <a:ext cx="2766248" cy="732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5896" y="4869160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4869160"/>
            <a:ext cx="2766248" cy="732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80" y="4869160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854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Мастер-класс: «Использование палочек Кюизенера  в работе с детьми»</vt:lpstr>
      <vt:lpstr>История возникновения</vt:lpstr>
      <vt:lpstr>Презентация PowerPoint</vt:lpstr>
      <vt:lpstr>Игровые задачи палочек Кюизенера</vt:lpstr>
      <vt:lpstr>Работа с палочками Кюизенера подразумевает 2 этапа:</vt:lpstr>
      <vt:lpstr>Игры с палочками на первом этапе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Методическое обеспечение: </vt:lpstr>
      <vt:lpstr>Презентация PowerPoint</vt:lpstr>
      <vt:lpstr>Презентация PowerPoint</vt:lpstr>
      <vt:lpstr>Палочки Кюизенера и обучение грамоте </vt:lpstr>
      <vt:lpstr>Палочки Кюизенера служат понятной иллюстрацией для сравнительных прилагательных.</vt:lpstr>
      <vt:lpstr>Для всех возрастных групп можно использовать конструирование из палочек по образцу и представлению.</vt:lpstr>
      <vt:lpstr>Использование палочек Кюизенера  для профилактики плоскостопия</vt:lpstr>
      <vt:lpstr>Музыка и палочки Кюизенера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Кюизенера. </dc:title>
  <dc:creator>MIX</dc:creator>
  <cp:lastModifiedBy>Елена Примудрая</cp:lastModifiedBy>
  <cp:revision>61</cp:revision>
  <dcterms:created xsi:type="dcterms:W3CDTF">2015-03-10T17:52:09Z</dcterms:created>
  <dcterms:modified xsi:type="dcterms:W3CDTF">2017-02-13T16:37:30Z</dcterms:modified>
</cp:coreProperties>
</file>